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84" r:id="rId6"/>
    <p:sldId id="285" r:id="rId7"/>
    <p:sldId id="286" r:id="rId8"/>
    <p:sldId id="287" r:id="rId9"/>
    <p:sldId id="288" r:id="rId10"/>
    <p:sldId id="259" r:id="rId11"/>
    <p:sldId id="260" r:id="rId12"/>
    <p:sldId id="283" r:id="rId1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F17"/>
    <a:srgbClr val="0CB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B2CBFE-76CF-4F88-B090-61882D0AB2F7}" v="1" dt="2020-12-07T12:00:55.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163" d="100"/>
          <a:sy n="163" d="100"/>
        </p:scale>
        <p:origin x="150" y="2280"/>
      </p:cViewPr>
      <p:guideLst/>
    </p:cSldViewPr>
  </p:slideViewPr>
  <p:notesTextViewPr>
    <p:cViewPr>
      <p:scale>
        <a:sx n="1" d="1"/>
        <a:sy n="1" d="1"/>
      </p:scale>
      <p:origin x="0" y="0"/>
    </p:cViewPr>
  </p:notesTextViewPr>
  <p:sorterViewPr>
    <p:cViewPr>
      <p:scale>
        <a:sx n="100" d="100"/>
        <a:sy n="100" d="100"/>
      </p:scale>
      <p:origin x="0" y="-79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non, Kunal" userId="bcd65063-50dd-4262-90f7-60d464d01700" providerId="ADAL" clId="{17B2CBFE-76CF-4F88-B090-61882D0AB2F7}"/>
    <pc:docChg chg="undo custSel addSld delSld modSld">
      <pc:chgData name="Menon, Kunal" userId="bcd65063-50dd-4262-90f7-60d464d01700" providerId="ADAL" clId="{17B2CBFE-76CF-4F88-B090-61882D0AB2F7}" dt="2020-12-07T12:02:45.975" v="14" actId="1076"/>
      <pc:docMkLst>
        <pc:docMk/>
      </pc:docMkLst>
      <pc:sldChg chg="modSp mod">
        <pc:chgData name="Menon, Kunal" userId="bcd65063-50dd-4262-90f7-60d464d01700" providerId="ADAL" clId="{17B2CBFE-76CF-4F88-B090-61882D0AB2F7}" dt="2020-12-07T12:02:45.975" v="14" actId="1076"/>
        <pc:sldMkLst>
          <pc:docMk/>
          <pc:sldMk cId="647742615" sldId="260"/>
        </pc:sldMkLst>
        <pc:spChg chg="mod">
          <ac:chgData name="Menon, Kunal" userId="bcd65063-50dd-4262-90f7-60d464d01700" providerId="ADAL" clId="{17B2CBFE-76CF-4F88-B090-61882D0AB2F7}" dt="2020-12-07T12:02:45.975" v="14" actId="1076"/>
          <ac:spMkLst>
            <pc:docMk/>
            <pc:sldMk cId="647742615" sldId="260"/>
            <ac:spMk id="6" creationId="{00000000-0000-0000-0000-000000000000}"/>
          </ac:spMkLst>
        </pc:spChg>
      </pc:sldChg>
      <pc:sldChg chg="del">
        <pc:chgData name="Menon, Kunal" userId="bcd65063-50dd-4262-90f7-60d464d01700" providerId="ADAL" clId="{17B2CBFE-76CF-4F88-B090-61882D0AB2F7}" dt="2020-12-07T12:00:23.003" v="2" actId="47"/>
        <pc:sldMkLst>
          <pc:docMk/>
          <pc:sldMk cId="1609570594" sldId="262"/>
        </pc:sldMkLst>
      </pc:sldChg>
      <pc:sldChg chg="add del">
        <pc:chgData name="Menon, Kunal" userId="bcd65063-50dd-4262-90f7-60d464d01700" providerId="ADAL" clId="{17B2CBFE-76CF-4F88-B090-61882D0AB2F7}" dt="2020-12-07T12:00:23.003" v="2" actId="47"/>
        <pc:sldMkLst>
          <pc:docMk/>
          <pc:sldMk cId="1131255496" sldId="263"/>
        </pc:sldMkLst>
      </pc:sldChg>
      <pc:sldChg chg="add del">
        <pc:chgData name="Menon, Kunal" userId="bcd65063-50dd-4262-90f7-60d464d01700" providerId="ADAL" clId="{17B2CBFE-76CF-4F88-B090-61882D0AB2F7}" dt="2020-12-07T12:00:23.003" v="2" actId="47"/>
        <pc:sldMkLst>
          <pc:docMk/>
          <pc:sldMk cId="1995769660" sldId="264"/>
        </pc:sldMkLst>
      </pc:sldChg>
      <pc:sldChg chg="add del">
        <pc:chgData name="Menon, Kunal" userId="bcd65063-50dd-4262-90f7-60d464d01700" providerId="ADAL" clId="{17B2CBFE-76CF-4F88-B090-61882D0AB2F7}" dt="2020-12-07T12:00:23.003" v="2" actId="47"/>
        <pc:sldMkLst>
          <pc:docMk/>
          <pc:sldMk cId="2731531167" sldId="265"/>
        </pc:sldMkLst>
      </pc:sldChg>
      <pc:sldChg chg="add del">
        <pc:chgData name="Menon, Kunal" userId="bcd65063-50dd-4262-90f7-60d464d01700" providerId="ADAL" clId="{17B2CBFE-76CF-4F88-B090-61882D0AB2F7}" dt="2020-12-07T12:00:23.003" v="2" actId="47"/>
        <pc:sldMkLst>
          <pc:docMk/>
          <pc:sldMk cId="2628669707" sldId="266"/>
        </pc:sldMkLst>
      </pc:sldChg>
      <pc:sldChg chg="add del">
        <pc:chgData name="Menon, Kunal" userId="bcd65063-50dd-4262-90f7-60d464d01700" providerId="ADAL" clId="{17B2CBFE-76CF-4F88-B090-61882D0AB2F7}" dt="2020-12-07T12:00:23.003" v="2" actId="47"/>
        <pc:sldMkLst>
          <pc:docMk/>
          <pc:sldMk cId="2243777361" sldId="268"/>
        </pc:sldMkLst>
      </pc:sldChg>
      <pc:sldChg chg="add del">
        <pc:chgData name="Menon, Kunal" userId="bcd65063-50dd-4262-90f7-60d464d01700" providerId="ADAL" clId="{17B2CBFE-76CF-4F88-B090-61882D0AB2F7}" dt="2020-12-07T12:00:23.003" v="2" actId="47"/>
        <pc:sldMkLst>
          <pc:docMk/>
          <pc:sldMk cId="250616120" sldId="271"/>
        </pc:sldMkLst>
      </pc:sldChg>
      <pc:sldChg chg="add del">
        <pc:chgData name="Menon, Kunal" userId="bcd65063-50dd-4262-90f7-60d464d01700" providerId="ADAL" clId="{17B2CBFE-76CF-4F88-B090-61882D0AB2F7}" dt="2020-12-07T12:00:23.003" v="2" actId="47"/>
        <pc:sldMkLst>
          <pc:docMk/>
          <pc:sldMk cId="1480123550" sldId="272"/>
        </pc:sldMkLst>
      </pc:sldChg>
      <pc:sldChg chg="add del">
        <pc:chgData name="Menon, Kunal" userId="bcd65063-50dd-4262-90f7-60d464d01700" providerId="ADAL" clId="{17B2CBFE-76CF-4F88-B090-61882D0AB2F7}" dt="2020-12-07T12:00:23.003" v="2" actId="47"/>
        <pc:sldMkLst>
          <pc:docMk/>
          <pc:sldMk cId="3694439002" sldId="273"/>
        </pc:sldMkLst>
      </pc:sldChg>
      <pc:sldChg chg="add del">
        <pc:chgData name="Menon, Kunal" userId="bcd65063-50dd-4262-90f7-60d464d01700" providerId="ADAL" clId="{17B2CBFE-76CF-4F88-B090-61882D0AB2F7}" dt="2020-12-07T12:00:23.003" v="2" actId="47"/>
        <pc:sldMkLst>
          <pc:docMk/>
          <pc:sldMk cId="4057054270" sldId="274"/>
        </pc:sldMkLst>
      </pc:sldChg>
      <pc:sldChg chg="add del">
        <pc:chgData name="Menon, Kunal" userId="bcd65063-50dd-4262-90f7-60d464d01700" providerId="ADAL" clId="{17B2CBFE-76CF-4F88-B090-61882D0AB2F7}" dt="2020-12-07T12:00:23.003" v="2" actId="47"/>
        <pc:sldMkLst>
          <pc:docMk/>
          <pc:sldMk cId="1821236639" sldId="275"/>
        </pc:sldMkLst>
      </pc:sldChg>
      <pc:sldChg chg="add del">
        <pc:chgData name="Menon, Kunal" userId="bcd65063-50dd-4262-90f7-60d464d01700" providerId="ADAL" clId="{17B2CBFE-76CF-4F88-B090-61882D0AB2F7}" dt="2020-12-07T12:00:23.003" v="2" actId="47"/>
        <pc:sldMkLst>
          <pc:docMk/>
          <pc:sldMk cId="2773976287" sldId="276"/>
        </pc:sldMkLst>
      </pc:sldChg>
      <pc:sldChg chg="add del">
        <pc:chgData name="Menon, Kunal" userId="bcd65063-50dd-4262-90f7-60d464d01700" providerId="ADAL" clId="{17B2CBFE-76CF-4F88-B090-61882D0AB2F7}" dt="2020-12-07T12:00:23.003" v="2" actId="47"/>
        <pc:sldMkLst>
          <pc:docMk/>
          <pc:sldMk cId="361602406" sldId="277"/>
        </pc:sldMkLst>
      </pc:sldChg>
      <pc:sldChg chg="add del">
        <pc:chgData name="Menon, Kunal" userId="bcd65063-50dd-4262-90f7-60d464d01700" providerId="ADAL" clId="{17B2CBFE-76CF-4F88-B090-61882D0AB2F7}" dt="2020-12-07T12:00:23.003" v="2" actId="47"/>
        <pc:sldMkLst>
          <pc:docMk/>
          <pc:sldMk cId="3752712685" sldId="278"/>
        </pc:sldMkLst>
      </pc:sldChg>
      <pc:sldChg chg="add del">
        <pc:chgData name="Menon, Kunal" userId="bcd65063-50dd-4262-90f7-60d464d01700" providerId="ADAL" clId="{17B2CBFE-76CF-4F88-B090-61882D0AB2F7}" dt="2020-12-07T12:00:23.003" v="2" actId="47"/>
        <pc:sldMkLst>
          <pc:docMk/>
          <pc:sldMk cId="3472961549" sldId="279"/>
        </pc:sldMkLst>
      </pc:sldChg>
      <pc:sldChg chg="add del">
        <pc:chgData name="Menon, Kunal" userId="bcd65063-50dd-4262-90f7-60d464d01700" providerId="ADAL" clId="{17B2CBFE-76CF-4F88-B090-61882D0AB2F7}" dt="2020-12-07T12:00:23.003" v="2" actId="47"/>
        <pc:sldMkLst>
          <pc:docMk/>
          <pc:sldMk cId="3290490097" sldId="280"/>
        </pc:sldMkLst>
      </pc:sldChg>
      <pc:sldChg chg="add del">
        <pc:chgData name="Menon, Kunal" userId="bcd65063-50dd-4262-90f7-60d464d01700" providerId="ADAL" clId="{17B2CBFE-76CF-4F88-B090-61882D0AB2F7}" dt="2020-12-07T12:00:23.003" v="2" actId="47"/>
        <pc:sldMkLst>
          <pc:docMk/>
          <pc:sldMk cId="1434443278" sldId="281"/>
        </pc:sldMkLst>
      </pc:sldChg>
      <pc:sldChg chg="add del">
        <pc:chgData name="Menon, Kunal" userId="bcd65063-50dd-4262-90f7-60d464d01700" providerId="ADAL" clId="{17B2CBFE-76CF-4F88-B090-61882D0AB2F7}" dt="2020-12-07T12:00:23.003" v="2" actId="47"/>
        <pc:sldMkLst>
          <pc:docMk/>
          <pc:sldMk cId="2871716755" sldId="282"/>
        </pc:sldMkLst>
      </pc:sldChg>
      <pc:sldChg chg="delSp modSp add del mod">
        <pc:chgData name="Menon, Kunal" userId="bcd65063-50dd-4262-90f7-60d464d01700" providerId="ADAL" clId="{17B2CBFE-76CF-4F88-B090-61882D0AB2F7}" dt="2020-12-07T12:01:28.757" v="12" actId="1076"/>
        <pc:sldMkLst>
          <pc:docMk/>
          <pc:sldMk cId="1536108102" sldId="283"/>
        </pc:sldMkLst>
        <pc:spChg chg="mod">
          <ac:chgData name="Menon, Kunal" userId="bcd65063-50dd-4262-90f7-60d464d01700" providerId="ADAL" clId="{17B2CBFE-76CF-4F88-B090-61882D0AB2F7}" dt="2020-12-07T12:01:28.757" v="12" actId="1076"/>
          <ac:spMkLst>
            <pc:docMk/>
            <pc:sldMk cId="1536108102" sldId="283"/>
            <ac:spMk id="5" creationId="{00000000-0000-0000-0000-000000000000}"/>
          </ac:spMkLst>
        </pc:spChg>
        <pc:spChg chg="del">
          <ac:chgData name="Menon, Kunal" userId="bcd65063-50dd-4262-90f7-60d464d01700" providerId="ADAL" clId="{17B2CBFE-76CF-4F88-B090-61882D0AB2F7}" dt="2020-12-07T12:00:26.798" v="3" actId="478"/>
          <ac:spMkLst>
            <pc:docMk/>
            <pc:sldMk cId="1536108102" sldId="283"/>
            <ac:spMk id="8" creationId="{00000000-0000-0000-0000-000000000000}"/>
          </ac:spMkLst>
        </pc:spChg>
        <pc:picChg chg="mod">
          <ac:chgData name="Menon, Kunal" userId="bcd65063-50dd-4262-90f7-60d464d01700" providerId="ADAL" clId="{17B2CBFE-76CF-4F88-B090-61882D0AB2F7}" dt="2020-12-07T12:00:55.854" v="8" actId="14826"/>
          <ac:picMkLst>
            <pc:docMk/>
            <pc:sldMk cId="1536108102" sldId="283"/>
            <ac:picMk id="9" creationId="{00000000-0000-0000-0000-000000000000}"/>
          </ac:picMkLst>
        </pc:picChg>
      </pc:sldChg>
    </pc:docChg>
  </pc:docChgLst>
  <pc:docChgLst>
    <pc:chgData name="Menon, Kunal" userId="bcd65063-50dd-4262-90f7-60d464d01700" providerId="ADAL" clId="{F3158CF6-D7C3-4347-9A4A-1A7F036A4FAE}"/>
    <pc:docChg chg="custSel modSld">
      <pc:chgData name="Menon, Kunal" userId="bcd65063-50dd-4262-90f7-60d464d01700" providerId="ADAL" clId="{F3158CF6-D7C3-4347-9A4A-1A7F036A4FAE}" dt="2020-12-08T05:29:18.728" v="55" actId="20577"/>
      <pc:docMkLst>
        <pc:docMk/>
      </pc:docMkLst>
      <pc:sldChg chg="delSp modSp mod">
        <pc:chgData name="Menon, Kunal" userId="bcd65063-50dd-4262-90f7-60d464d01700" providerId="ADAL" clId="{F3158CF6-D7C3-4347-9A4A-1A7F036A4FAE}" dt="2020-12-08T05:29:18.728" v="55" actId="20577"/>
        <pc:sldMkLst>
          <pc:docMk/>
          <pc:sldMk cId="2080959805" sldId="257"/>
        </pc:sldMkLst>
        <pc:spChg chg="mod">
          <ac:chgData name="Menon, Kunal" userId="bcd65063-50dd-4262-90f7-60d464d01700" providerId="ADAL" clId="{F3158CF6-D7C3-4347-9A4A-1A7F036A4FAE}" dt="2020-12-08T05:29:18.728" v="55" actId="20577"/>
          <ac:spMkLst>
            <pc:docMk/>
            <pc:sldMk cId="2080959805" sldId="257"/>
            <ac:spMk id="13" creationId="{00000000-0000-0000-0000-000000000000}"/>
          </ac:spMkLst>
        </pc:spChg>
        <pc:spChg chg="del">
          <ac:chgData name="Menon, Kunal" userId="bcd65063-50dd-4262-90f7-60d464d01700" providerId="ADAL" clId="{F3158CF6-D7C3-4347-9A4A-1A7F036A4FAE}" dt="2020-12-08T05:28:58.410" v="24" actId="478"/>
          <ac:spMkLst>
            <pc:docMk/>
            <pc:sldMk cId="2080959805" sldId="257"/>
            <ac:spMk id="1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Tree>
    <p:extLst>
      <p:ext uri="{BB962C8B-B14F-4D97-AF65-F5344CB8AC3E}">
        <p14:creationId xmlns:p14="http://schemas.microsoft.com/office/powerpoint/2010/main" val="3184447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7519916" y="1269242"/>
            <a:ext cx="4672083" cy="5595581"/>
          </a:xfrm>
        </p:spPr>
        <p:txBody>
          <a:bodyPr/>
          <a:lstStyle/>
          <a:p>
            <a:endParaRPr lang="id-ID"/>
          </a:p>
        </p:txBody>
      </p:sp>
      <p:sp>
        <p:nvSpPr>
          <p:cNvPr id="9" name="Picture Placeholder 2"/>
          <p:cNvSpPr>
            <a:spLocks noGrp="1"/>
          </p:cNvSpPr>
          <p:nvPr>
            <p:ph type="pic" sz="quarter" idx="16"/>
          </p:nvPr>
        </p:nvSpPr>
        <p:spPr>
          <a:xfrm>
            <a:off x="3608696" y="4527856"/>
            <a:ext cx="1773902" cy="1773902"/>
          </a:xfrm>
        </p:spPr>
        <p:txBody>
          <a:bodyPr/>
          <a:lstStyle/>
          <a:p>
            <a:endParaRPr lang="id-ID"/>
          </a:p>
        </p:txBody>
      </p:sp>
      <p:sp>
        <p:nvSpPr>
          <p:cNvPr id="10" name="Picture Placeholder 2"/>
          <p:cNvSpPr>
            <a:spLocks noGrp="1"/>
          </p:cNvSpPr>
          <p:nvPr>
            <p:ph type="pic" sz="quarter" idx="17"/>
          </p:nvPr>
        </p:nvSpPr>
        <p:spPr>
          <a:xfrm>
            <a:off x="3608696" y="2542049"/>
            <a:ext cx="1773902" cy="1773902"/>
          </a:xfrm>
        </p:spPr>
        <p:txBody>
          <a:bodyPr/>
          <a:lstStyle/>
          <a:p>
            <a:endParaRPr lang="id-ID"/>
          </a:p>
        </p:txBody>
      </p:sp>
      <p:sp>
        <p:nvSpPr>
          <p:cNvPr id="11" name="Picture Placeholder 2"/>
          <p:cNvSpPr>
            <a:spLocks noGrp="1"/>
          </p:cNvSpPr>
          <p:nvPr>
            <p:ph type="pic" sz="quarter" idx="18"/>
          </p:nvPr>
        </p:nvSpPr>
        <p:spPr>
          <a:xfrm>
            <a:off x="3608696" y="556242"/>
            <a:ext cx="1773902" cy="1773902"/>
          </a:xfrm>
        </p:spPr>
        <p:txBody>
          <a:bodyPr/>
          <a:lstStyle/>
          <a:p>
            <a:endParaRPr lang="id-ID"/>
          </a:p>
        </p:txBody>
      </p:sp>
    </p:spTree>
    <p:extLst>
      <p:ext uri="{BB962C8B-B14F-4D97-AF65-F5344CB8AC3E}">
        <p14:creationId xmlns:p14="http://schemas.microsoft.com/office/powerpoint/2010/main" val="34827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4613249" y="556242"/>
            <a:ext cx="7578751" cy="5745516"/>
          </a:xfrm>
        </p:spPr>
        <p:txBody>
          <a:bodyPr/>
          <a:lstStyle/>
          <a:p>
            <a:endParaRPr lang="id-ID"/>
          </a:p>
        </p:txBody>
      </p:sp>
      <p:sp>
        <p:nvSpPr>
          <p:cNvPr id="14" name="Picture Placeholder 2"/>
          <p:cNvSpPr>
            <a:spLocks noGrp="1"/>
          </p:cNvSpPr>
          <p:nvPr>
            <p:ph type="pic" sz="quarter" idx="21"/>
          </p:nvPr>
        </p:nvSpPr>
        <p:spPr>
          <a:xfrm>
            <a:off x="584274" y="556241"/>
            <a:ext cx="3788389" cy="3715507"/>
          </a:xfrm>
        </p:spPr>
        <p:txBody>
          <a:bodyPr/>
          <a:lstStyle/>
          <a:p>
            <a:endParaRPr lang="id-ID"/>
          </a:p>
        </p:txBody>
      </p:sp>
    </p:spTree>
    <p:extLst>
      <p:ext uri="{BB962C8B-B14F-4D97-AF65-F5344CB8AC3E}">
        <p14:creationId xmlns:p14="http://schemas.microsoft.com/office/powerpoint/2010/main" val="1481074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1790701" y="3429000"/>
            <a:ext cx="5727699" cy="2872758"/>
          </a:xfrm>
        </p:spPr>
        <p:txBody>
          <a:bodyPr/>
          <a:lstStyle/>
          <a:p>
            <a:endParaRPr lang="id-ID"/>
          </a:p>
        </p:txBody>
      </p:sp>
      <p:sp>
        <p:nvSpPr>
          <p:cNvPr id="14" name="Picture Placeholder 2"/>
          <p:cNvSpPr>
            <a:spLocks noGrp="1"/>
          </p:cNvSpPr>
          <p:nvPr>
            <p:ph type="pic" sz="quarter" idx="21"/>
          </p:nvPr>
        </p:nvSpPr>
        <p:spPr>
          <a:xfrm>
            <a:off x="584275" y="1"/>
            <a:ext cx="2929109" cy="3429000"/>
          </a:xfrm>
        </p:spPr>
        <p:txBody>
          <a:bodyPr/>
          <a:lstStyle/>
          <a:p>
            <a:endParaRPr lang="id-ID"/>
          </a:p>
        </p:txBody>
      </p:sp>
    </p:spTree>
    <p:extLst>
      <p:ext uri="{BB962C8B-B14F-4D97-AF65-F5344CB8AC3E}">
        <p14:creationId xmlns:p14="http://schemas.microsoft.com/office/powerpoint/2010/main" val="4107616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4" name="Picture Placeholder 2"/>
          <p:cNvSpPr>
            <a:spLocks noGrp="1"/>
          </p:cNvSpPr>
          <p:nvPr>
            <p:ph type="pic" sz="quarter" idx="21"/>
          </p:nvPr>
        </p:nvSpPr>
        <p:spPr>
          <a:xfrm>
            <a:off x="3302000" y="838196"/>
            <a:ext cx="2794000" cy="4013203"/>
          </a:xfrm>
        </p:spPr>
        <p:txBody>
          <a:bodyPr/>
          <a:lstStyle/>
          <a:p>
            <a:endParaRPr lang="id-ID"/>
          </a:p>
        </p:txBody>
      </p:sp>
      <p:sp>
        <p:nvSpPr>
          <p:cNvPr id="3" name="Picture Placeholder 2"/>
          <p:cNvSpPr>
            <a:spLocks noGrp="1"/>
          </p:cNvSpPr>
          <p:nvPr>
            <p:ph type="pic" sz="quarter" idx="22"/>
          </p:nvPr>
        </p:nvSpPr>
        <p:spPr>
          <a:xfrm>
            <a:off x="1295399" y="4851398"/>
            <a:ext cx="2006601" cy="2006601"/>
          </a:xfrm>
        </p:spPr>
        <p:txBody>
          <a:bodyPr/>
          <a:lstStyle/>
          <a:p>
            <a:endParaRPr lang="id-ID"/>
          </a:p>
        </p:txBody>
      </p:sp>
      <p:sp>
        <p:nvSpPr>
          <p:cNvPr id="9" name="Picture Placeholder 2"/>
          <p:cNvSpPr>
            <a:spLocks noGrp="1"/>
          </p:cNvSpPr>
          <p:nvPr>
            <p:ph type="pic" sz="quarter" idx="23"/>
          </p:nvPr>
        </p:nvSpPr>
        <p:spPr>
          <a:xfrm>
            <a:off x="6096000" y="835026"/>
            <a:ext cx="2006601" cy="2006601"/>
          </a:xfrm>
        </p:spPr>
        <p:txBody>
          <a:bodyPr/>
          <a:lstStyle/>
          <a:p>
            <a:endParaRPr lang="id-ID"/>
          </a:p>
        </p:txBody>
      </p:sp>
      <p:sp>
        <p:nvSpPr>
          <p:cNvPr id="10" name="Picture Placeholder 2"/>
          <p:cNvSpPr>
            <a:spLocks noGrp="1"/>
          </p:cNvSpPr>
          <p:nvPr>
            <p:ph type="pic" sz="quarter" idx="24"/>
          </p:nvPr>
        </p:nvSpPr>
        <p:spPr>
          <a:xfrm>
            <a:off x="8102601" y="2844797"/>
            <a:ext cx="4089399" cy="2006601"/>
          </a:xfrm>
        </p:spPr>
        <p:txBody>
          <a:bodyPr/>
          <a:lstStyle/>
          <a:p>
            <a:endParaRPr lang="id-ID"/>
          </a:p>
        </p:txBody>
      </p:sp>
    </p:spTree>
    <p:extLst>
      <p:ext uri="{BB962C8B-B14F-4D97-AF65-F5344CB8AC3E}">
        <p14:creationId xmlns:p14="http://schemas.microsoft.com/office/powerpoint/2010/main" val="185624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4" name="Picture Placeholder 2"/>
          <p:cNvSpPr>
            <a:spLocks noGrp="1"/>
          </p:cNvSpPr>
          <p:nvPr>
            <p:ph type="pic" sz="quarter" idx="21"/>
          </p:nvPr>
        </p:nvSpPr>
        <p:spPr>
          <a:xfrm>
            <a:off x="0" y="0"/>
            <a:ext cx="8267700" cy="6858000"/>
          </a:xfrm>
        </p:spPr>
        <p:txBody>
          <a:bodyPr/>
          <a:lstStyle/>
          <a:p>
            <a:endParaRPr lang="id-ID"/>
          </a:p>
        </p:txBody>
      </p:sp>
    </p:spTree>
    <p:extLst>
      <p:ext uri="{BB962C8B-B14F-4D97-AF65-F5344CB8AC3E}">
        <p14:creationId xmlns:p14="http://schemas.microsoft.com/office/powerpoint/2010/main" val="1727924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4" name="Picture Placeholder 2"/>
          <p:cNvSpPr>
            <a:spLocks noGrp="1"/>
          </p:cNvSpPr>
          <p:nvPr>
            <p:ph type="pic" sz="quarter" idx="21"/>
          </p:nvPr>
        </p:nvSpPr>
        <p:spPr>
          <a:xfrm>
            <a:off x="3220872" y="-1"/>
            <a:ext cx="3575713" cy="4148921"/>
          </a:xfrm>
        </p:spPr>
        <p:txBody>
          <a:bodyPr/>
          <a:lstStyle/>
          <a:p>
            <a:endParaRPr lang="id-ID"/>
          </a:p>
        </p:txBody>
      </p:sp>
      <p:sp>
        <p:nvSpPr>
          <p:cNvPr id="7" name="Picture Placeholder 2"/>
          <p:cNvSpPr>
            <a:spLocks noGrp="1"/>
          </p:cNvSpPr>
          <p:nvPr>
            <p:ph type="pic" sz="quarter" idx="22"/>
          </p:nvPr>
        </p:nvSpPr>
        <p:spPr>
          <a:xfrm>
            <a:off x="7563135" y="1986886"/>
            <a:ext cx="3575713" cy="4324067"/>
          </a:xfrm>
        </p:spPr>
        <p:txBody>
          <a:bodyPr/>
          <a:lstStyle/>
          <a:p>
            <a:endParaRPr lang="id-ID"/>
          </a:p>
        </p:txBody>
      </p:sp>
    </p:spTree>
    <p:extLst>
      <p:ext uri="{BB962C8B-B14F-4D97-AF65-F5344CB8AC3E}">
        <p14:creationId xmlns:p14="http://schemas.microsoft.com/office/powerpoint/2010/main" val="2338636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4" name="Picture Placeholder 2"/>
          <p:cNvSpPr>
            <a:spLocks noGrp="1"/>
          </p:cNvSpPr>
          <p:nvPr>
            <p:ph type="pic" sz="quarter" idx="21"/>
          </p:nvPr>
        </p:nvSpPr>
        <p:spPr>
          <a:xfrm>
            <a:off x="4038601" y="2709079"/>
            <a:ext cx="2057400" cy="4148921"/>
          </a:xfrm>
        </p:spPr>
        <p:txBody>
          <a:bodyPr/>
          <a:lstStyle/>
          <a:p>
            <a:endParaRPr lang="id-ID"/>
          </a:p>
        </p:txBody>
      </p:sp>
      <p:sp>
        <p:nvSpPr>
          <p:cNvPr id="9" name="Picture Placeholder 2"/>
          <p:cNvSpPr>
            <a:spLocks noGrp="1"/>
          </p:cNvSpPr>
          <p:nvPr>
            <p:ph type="pic" sz="quarter" idx="23"/>
          </p:nvPr>
        </p:nvSpPr>
        <p:spPr>
          <a:xfrm>
            <a:off x="6366112" y="0"/>
            <a:ext cx="4148922" cy="2057401"/>
          </a:xfrm>
        </p:spPr>
        <p:txBody>
          <a:bodyPr/>
          <a:lstStyle/>
          <a:p>
            <a:endParaRPr lang="id-ID"/>
          </a:p>
        </p:txBody>
      </p:sp>
      <p:sp>
        <p:nvSpPr>
          <p:cNvPr id="10" name="Picture Placeholder 2"/>
          <p:cNvSpPr>
            <a:spLocks noGrp="1"/>
          </p:cNvSpPr>
          <p:nvPr>
            <p:ph type="pic" sz="quarter" idx="24"/>
          </p:nvPr>
        </p:nvSpPr>
        <p:spPr>
          <a:xfrm>
            <a:off x="6366112" y="2345685"/>
            <a:ext cx="4148922" cy="2057401"/>
          </a:xfrm>
        </p:spPr>
        <p:txBody>
          <a:bodyPr/>
          <a:lstStyle/>
          <a:p>
            <a:endParaRPr lang="id-ID"/>
          </a:p>
        </p:txBody>
      </p:sp>
    </p:spTree>
    <p:extLst>
      <p:ext uri="{BB962C8B-B14F-4D97-AF65-F5344CB8AC3E}">
        <p14:creationId xmlns:p14="http://schemas.microsoft.com/office/powerpoint/2010/main" val="4205029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1" name="Picture Placeholder 10"/>
          <p:cNvSpPr>
            <a:spLocks noGrp="1"/>
          </p:cNvSpPr>
          <p:nvPr>
            <p:ph type="pic" sz="quarter" idx="14"/>
          </p:nvPr>
        </p:nvSpPr>
        <p:spPr>
          <a:xfrm>
            <a:off x="3930554" y="0"/>
            <a:ext cx="3589361" cy="4858603"/>
          </a:xfrm>
          <a:prstGeom prst="rect">
            <a:avLst/>
          </a:prstGeom>
        </p:spPr>
        <p:txBody>
          <a:bodyPr wrap="square">
            <a:noAutofit/>
          </a:bodyPr>
          <a:lstStyle/>
          <a:p>
            <a:endParaRPr lang="id-ID"/>
          </a:p>
        </p:txBody>
      </p:sp>
      <p:sp>
        <p:nvSpPr>
          <p:cNvPr id="12" name="Picture Placeholder 11"/>
          <p:cNvSpPr>
            <a:spLocks noGrp="1"/>
          </p:cNvSpPr>
          <p:nvPr>
            <p:ph type="pic" sz="quarter" idx="15"/>
          </p:nvPr>
        </p:nvSpPr>
        <p:spPr>
          <a:xfrm>
            <a:off x="1130490" y="805218"/>
            <a:ext cx="2450910" cy="2450910"/>
          </a:xfrm>
        </p:spPr>
        <p:txBody>
          <a:bodyPr/>
          <a:lstStyle/>
          <a:p>
            <a:endParaRPr lang="id-ID"/>
          </a:p>
        </p:txBody>
      </p:sp>
      <p:sp>
        <p:nvSpPr>
          <p:cNvPr id="15" name="Picture Placeholder 11"/>
          <p:cNvSpPr>
            <a:spLocks noGrp="1"/>
          </p:cNvSpPr>
          <p:nvPr>
            <p:ph type="pic" sz="quarter" idx="16"/>
          </p:nvPr>
        </p:nvSpPr>
        <p:spPr>
          <a:xfrm>
            <a:off x="1130490" y="3580784"/>
            <a:ext cx="2450910" cy="2450910"/>
          </a:xfrm>
        </p:spPr>
        <p:txBody>
          <a:bodyPr/>
          <a:lstStyle/>
          <a:p>
            <a:endParaRPr lang="id-ID"/>
          </a:p>
        </p:txBody>
      </p:sp>
    </p:spTree>
    <p:extLst>
      <p:ext uri="{BB962C8B-B14F-4D97-AF65-F5344CB8AC3E}">
        <p14:creationId xmlns:p14="http://schemas.microsoft.com/office/powerpoint/2010/main" val="2890879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1" name="Picture Placeholder 10"/>
          <p:cNvSpPr>
            <a:spLocks noGrp="1"/>
          </p:cNvSpPr>
          <p:nvPr>
            <p:ph type="pic" sz="quarter" idx="14"/>
          </p:nvPr>
        </p:nvSpPr>
        <p:spPr>
          <a:xfrm>
            <a:off x="4837862" y="0"/>
            <a:ext cx="4838400" cy="3429000"/>
          </a:xfrm>
          <a:prstGeom prst="rect">
            <a:avLst/>
          </a:prstGeom>
        </p:spPr>
        <p:txBody>
          <a:bodyPr wrap="square">
            <a:noAutofit/>
          </a:bodyPr>
          <a:lstStyle/>
          <a:p>
            <a:endParaRPr lang="id-ID"/>
          </a:p>
        </p:txBody>
      </p:sp>
      <p:sp>
        <p:nvSpPr>
          <p:cNvPr id="15" name="Picture Placeholder 11"/>
          <p:cNvSpPr>
            <a:spLocks noGrp="1"/>
          </p:cNvSpPr>
          <p:nvPr>
            <p:ph type="pic" sz="quarter" idx="16"/>
          </p:nvPr>
        </p:nvSpPr>
        <p:spPr>
          <a:xfrm>
            <a:off x="9676262" y="3429000"/>
            <a:ext cx="2515737" cy="3429000"/>
          </a:xfrm>
        </p:spPr>
        <p:txBody>
          <a:bodyPr/>
          <a:lstStyle/>
          <a:p>
            <a:endParaRPr lang="id-ID"/>
          </a:p>
        </p:txBody>
      </p:sp>
    </p:spTree>
    <p:extLst>
      <p:ext uri="{BB962C8B-B14F-4D97-AF65-F5344CB8AC3E}">
        <p14:creationId xmlns:p14="http://schemas.microsoft.com/office/powerpoint/2010/main" val="2246990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5" name="Picture Placeholder 11"/>
          <p:cNvSpPr>
            <a:spLocks noGrp="1"/>
          </p:cNvSpPr>
          <p:nvPr>
            <p:ph type="pic" sz="quarter" idx="16"/>
          </p:nvPr>
        </p:nvSpPr>
        <p:spPr>
          <a:xfrm>
            <a:off x="6096000" y="1978925"/>
            <a:ext cx="6095999" cy="4879075"/>
          </a:xfrm>
        </p:spPr>
        <p:txBody>
          <a:bodyPr/>
          <a:lstStyle/>
          <a:p>
            <a:endParaRPr lang="id-ID"/>
          </a:p>
        </p:txBody>
      </p:sp>
      <p:sp>
        <p:nvSpPr>
          <p:cNvPr id="7" name="Picture Placeholder 11"/>
          <p:cNvSpPr>
            <a:spLocks noGrp="1"/>
          </p:cNvSpPr>
          <p:nvPr>
            <p:ph type="pic" sz="quarter" idx="17"/>
          </p:nvPr>
        </p:nvSpPr>
        <p:spPr>
          <a:xfrm>
            <a:off x="1" y="1422683"/>
            <a:ext cx="6095999" cy="4879075"/>
          </a:xfrm>
        </p:spPr>
        <p:txBody>
          <a:bodyPr/>
          <a:lstStyle/>
          <a:p>
            <a:endParaRPr lang="id-ID"/>
          </a:p>
        </p:txBody>
      </p:sp>
    </p:spTree>
    <p:extLst>
      <p:ext uri="{BB962C8B-B14F-4D97-AF65-F5344CB8AC3E}">
        <p14:creationId xmlns:p14="http://schemas.microsoft.com/office/powerpoint/2010/main" val="2165072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9" name="Picture Placeholder 8"/>
          <p:cNvSpPr>
            <a:spLocks noGrp="1"/>
          </p:cNvSpPr>
          <p:nvPr>
            <p:ph type="pic" sz="quarter" idx="13"/>
          </p:nvPr>
        </p:nvSpPr>
        <p:spPr>
          <a:xfrm>
            <a:off x="4178344" y="0"/>
            <a:ext cx="8013656" cy="6858000"/>
          </a:xfrm>
          <a:custGeom>
            <a:avLst/>
            <a:gdLst>
              <a:gd name="connsiteX0" fmla="*/ 0 w 8013656"/>
              <a:gd name="connsiteY0" fmla="*/ 0 h 5759450"/>
              <a:gd name="connsiteX1" fmla="*/ 8013656 w 8013656"/>
              <a:gd name="connsiteY1" fmla="*/ 0 h 5759450"/>
              <a:gd name="connsiteX2" fmla="*/ 8013656 w 8013656"/>
              <a:gd name="connsiteY2" fmla="*/ 5759450 h 5759450"/>
              <a:gd name="connsiteX3" fmla="*/ 3802878 w 8013656"/>
              <a:gd name="connsiteY3" fmla="*/ 5759450 h 5759450"/>
            </a:gdLst>
            <a:ahLst/>
            <a:cxnLst>
              <a:cxn ang="0">
                <a:pos x="connsiteX0" y="connsiteY0"/>
              </a:cxn>
              <a:cxn ang="0">
                <a:pos x="connsiteX1" y="connsiteY1"/>
              </a:cxn>
              <a:cxn ang="0">
                <a:pos x="connsiteX2" y="connsiteY2"/>
              </a:cxn>
              <a:cxn ang="0">
                <a:pos x="connsiteX3" y="connsiteY3"/>
              </a:cxn>
            </a:cxnLst>
            <a:rect l="l" t="t" r="r" b="b"/>
            <a:pathLst>
              <a:path w="8013656" h="5759450">
                <a:moveTo>
                  <a:pt x="0" y="0"/>
                </a:moveTo>
                <a:lnTo>
                  <a:pt x="8013656" y="0"/>
                </a:lnTo>
                <a:lnTo>
                  <a:pt x="8013656" y="5759450"/>
                </a:lnTo>
                <a:lnTo>
                  <a:pt x="3802878" y="5759450"/>
                </a:lnTo>
                <a:close/>
              </a:path>
            </a:pathLst>
          </a:custGeom>
        </p:spPr>
        <p:txBody>
          <a:bodyPr wrap="square">
            <a:noAutofit/>
          </a:bodyPr>
          <a:lstStyle/>
          <a:p>
            <a:endParaRPr lang="id-ID"/>
          </a:p>
        </p:txBody>
      </p:sp>
    </p:spTree>
    <p:extLst>
      <p:ext uri="{BB962C8B-B14F-4D97-AF65-F5344CB8AC3E}">
        <p14:creationId xmlns:p14="http://schemas.microsoft.com/office/powerpoint/2010/main" val="657626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5" name="Picture Placeholder 11"/>
          <p:cNvSpPr>
            <a:spLocks noGrp="1"/>
          </p:cNvSpPr>
          <p:nvPr>
            <p:ph type="pic" sz="quarter" idx="16"/>
          </p:nvPr>
        </p:nvSpPr>
        <p:spPr>
          <a:xfrm>
            <a:off x="6096000" y="4135272"/>
            <a:ext cx="6095999" cy="2722728"/>
          </a:xfrm>
        </p:spPr>
        <p:txBody>
          <a:bodyPr/>
          <a:lstStyle/>
          <a:p>
            <a:endParaRPr lang="id-ID"/>
          </a:p>
        </p:txBody>
      </p:sp>
      <p:sp>
        <p:nvSpPr>
          <p:cNvPr id="8" name="Picture Placeholder 11"/>
          <p:cNvSpPr>
            <a:spLocks noGrp="1"/>
          </p:cNvSpPr>
          <p:nvPr>
            <p:ph type="pic" sz="quarter" idx="15"/>
          </p:nvPr>
        </p:nvSpPr>
        <p:spPr>
          <a:xfrm>
            <a:off x="984345" y="978090"/>
            <a:ext cx="2450910" cy="2450910"/>
          </a:xfrm>
        </p:spPr>
        <p:txBody>
          <a:bodyPr/>
          <a:lstStyle/>
          <a:p>
            <a:endParaRPr lang="id-ID"/>
          </a:p>
        </p:txBody>
      </p:sp>
      <p:sp>
        <p:nvSpPr>
          <p:cNvPr id="9" name="Picture Placeholder 11"/>
          <p:cNvSpPr>
            <a:spLocks noGrp="1"/>
          </p:cNvSpPr>
          <p:nvPr>
            <p:ph type="pic" sz="quarter" idx="17"/>
          </p:nvPr>
        </p:nvSpPr>
        <p:spPr>
          <a:xfrm>
            <a:off x="3645090" y="978090"/>
            <a:ext cx="2450910" cy="2450910"/>
          </a:xfrm>
        </p:spPr>
        <p:txBody>
          <a:bodyPr/>
          <a:lstStyle/>
          <a:p>
            <a:endParaRPr lang="id-ID"/>
          </a:p>
        </p:txBody>
      </p:sp>
    </p:spTree>
    <p:extLst>
      <p:ext uri="{BB962C8B-B14F-4D97-AF65-F5344CB8AC3E}">
        <p14:creationId xmlns:p14="http://schemas.microsoft.com/office/powerpoint/2010/main" val="35825040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5" name="Picture Placeholder 11"/>
          <p:cNvSpPr>
            <a:spLocks noGrp="1"/>
          </p:cNvSpPr>
          <p:nvPr>
            <p:ph type="pic" sz="quarter" idx="16"/>
          </p:nvPr>
        </p:nvSpPr>
        <p:spPr>
          <a:xfrm>
            <a:off x="1" y="0"/>
            <a:ext cx="6096000" cy="6858000"/>
          </a:xfrm>
        </p:spPr>
        <p:txBody>
          <a:bodyPr/>
          <a:lstStyle/>
          <a:p>
            <a:endParaRPr lang="id-ID"/>
          </a:p>
        </p:txBody>
      </p:sp>
      <p:sp>
        <p:nvSpPr>
          <p:cNvPr id="8" name="Picture Placeholder 11"/>
          <p:cNvSpPr>
            <a:spLocks noGrp="1"/>
          </p:cNvSpPr>
          <p:nvPr>
            <p:ph type="pic" sz="quarter" idx="15"/>
          </p:nvPr>
        </p:nvSpPr>
        <p:spPr>
          <a:xfrm>
            <a:off x="6096001" y="3429000"/>
            <a:ext cx="5040571" cy="3429000"/>
          </a:xfrm>
        </p:spPr>
        <p:txBody>
          <a:bodyPr/>
          <a:lstStyle/>
          <a:p>
            <a:endParaRPr lang="id-ID"/>
          </a:p>
        </p:txBody>
      </p:sp>
      <p:sp>
        <p:nvSpPr>
          <p:cNvPr id="10" name="Picture Placeholder 11"/>
          <p:cNvSpPr>
            <a:spLocks noGrp="1"/>
          </p:cNvSpPr>
          <p:nvPr>
            <p:ph type="pic" sz="quarter" idx="17"/>
          </p:nvPr>
        </p:nvSpPr>
        <p:spPr>
          <a:xfrm>
            <a:off x="7929348" y="1255702"/>
            <a:ext cx="3207223" cy="2173298"/>
          </a:xfrm>
        </p:spPr>
        <p:txBody>
          <a:bodyPr/>
          <a:lstStyle/>
          <a:p>
            <a:endParaRPr lang="id-ID"/>
          </a:p>
        </p:txBody>
      </p:sp>
    </p:spTree>
    <p:extLst>
      <p:ext uri="{BB962C8B-B14F-4D97-AF65-F5344CB8AC3E}">
        <p14:creationId xmlns:p14="http://schemas.microsoft.com/office/powerpoint/2010/main" val="3555095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5" name="Picture Placeholder 11"/>
          <p:cNvSpPr>
            <a:spLocks noGrp="1"/>
          </p:cNvSpPr>
          <p:nvPr>
            <p:ph type="pic" sz="quarter" idx="16"/>
          </p:nvPr>
        </p:nvSpPr>
        <p:spPr>
          <a:xfrm>
            <a:off x="0" y="0"/>
            <a:ext cx="12191999" cy="6858000"/>
          </a:xfrm>
        </p:spPr>
        <p:txBody>
          <a:bodyPr/>
          <a:lstStyle/>
          <a:p>
            <a:endParaRPr lang="id-ID"/>
          </a:p>
        </p:txBody>
      </p:sp>
    </p:spTree>
    <p:extLst>
      <p:ext uri="{BB962C8B-B14F-4D97-AF65-F5344CB8AC3E}">
        <p14:creationId xmlns:p14="http://schemas.microsoft.com/office/powerpoint/2010/main" val="1346412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9" name="Picture Placeholder 7"/>
          <p:cNvSpPr>
            <a:spLocks noGrp="1"/>
          </p:cNvSpPr>
          <p:nvPr>
            <p:ph type="pic" sz="quarter" idx="17"/>
          </p:nvPr>
        </p:nvSpPr>
        <p:spPr>
          <a:xfrm>
            <a:off x="1902879" y="1556950"/>
            <a:ext cx="2117126" cy="3768811"/>
          </a:xfrm>
        </p:spPr>
        <p:txBody>
          <a:bodyPr/>
          <a:lstStyle/>
          <a:p>
            <a:endParaRPr lang="id-ID"/>
          </a:p>
        </p:txBody>
      </p:sp>
      <p:sp>
        <p:nvSpPr>
          <p:cNvPr id="10" name="Picture Placeholder 7"/>
          <p:cNvSpPr>
            <a:spLocks noGrp="1"/>
          </p:cNvSpPr>
          <p:nvPr>
            <p:ph type="pic" sz="quarter" idx="19"/>
          </p:nvPr>
        </p:nvSpPr>
        <p:spPr>
          <a:xfrm>
            <a:off x="4851569" y="14747"/>
            <a:ext cx="2117126" cy="3768811"/>
          </a:xfrm>
        </p:spPr>
        <p:txBody>
          <a:bodyPr/>
          <a:lstStyle/>
          <a:p>
            <a:endParaRPr lang="id-ID"/>
          </a:p>
        </p:txBody>
      </p:sp>
    </p:spTree>
    <p:extLst>
      <p:ext uri="{BB962C8B-B14F-4D97-AF65-F5344CB8AC3E}">
        <p14:creationId xmlns:p14="http://schemas.microsoft.com/office/powerpoint/2010/main" val="4042335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8" name="Picture Placeholder 9"/>
          <p:cNvSpPr>
            <a:spLocks noGrp="1"/>
          </p:cNvSpPr>
          <p:nvPr>
            <p:ph type="pic" sz="quarter" idx="19"/>
          </p:nvPr>
        </p:nvSpPr>
        <p:spPr>
          <a:xfrm>
            <a:off x="3516072" y="2617271"/>
            <a:ext cx="5159491" cy="3226458"/>
          </a:xfrm>
          <a:custGeom>
            <a:avLst/>
            <a:gdLst>
              <a:gd name="connsiteX0" fmla="*/ 0 w 3970639"/>
              <a:gd name="connsiteY0" fmla="*/ 0 h 2977980"/>
              <a:gd name="connsiteX1" fmla="*/ 3970639 w 3970639"/>
              <a:gd name="connsiteY1" fmla="*/ 0 h 2977980"/>
              <a:gd name="connsiteX2" fmla="*/ 3970639 w 3970639"/>
              <a:gd name="connsiteY2" fmla="*/ 2977980 h 2977980"/>
              <a:gd name="connsiteX3" fmla="*/ 0 w 3970639"/>
              <a:gd name="connsiteY3" fmla="*/ 2977980 h 2977980"/>
            </a:gdLst>
            <a:ahLst/>
            <a:cxnLst>
              <a:cxn ang="0">
                <a:pos x="connsiteX0" y="connsiteY0"/>
              </a:cxn>
              <a:cxn ang="0">
                <a:pos x="connsiteX1" y="connsiteY1"/>
              </a:cxn>
              <a:cxn ang="0">
                <a:pos x="connsiteX2" y="connsiteY2"/>
              </a:cxn>
              <a:cxn ang="0">
                <a:pos x="connsiteX3" y="connsiteY3"/>
              </a:cxn>
            </a:cxnLst>
            <a:rect l="l" t="t" r="r" b="b"/>
            <a:pathLst>
              <a:path w="3970639" h="2977980">
                <a:moveTo>
                  <a:pt x="0" y="0"/>
                </a:moveTo>
                <a:lnTo>
                  <a:pt x="3970639" y="0"/>
                </a:lnTo>
                <a:lnTo>
                  <a:pt x="3970639" y="2977980"/>
                </a:lnTo>
                <a:lnTo>
                  <a:pt x="0" y="2977980"/>
                </a:lnTo>
                <a:close/>
              </a:path>
            </a:pathLst>
          </a:custGeom>
        </p:spPr>
        <p:txBody>
          <a:bodyPr wrap="square">
            <a:noAutofit/>
          </a:bodyPr>
          <a:lstStyle/>
          <a:p>
            <a:endParaRPr lang="id-ID"/>
          </a:p>
        </p:txBody>
      </p:sp>
    </p:spTree>
    <p:extLst>
      <p:ext uri="{BB962C8B-B14F-4D97-AF65-F5344CB8AC3E}">
        <p14:creationId xmlns:p14="http://schemas.microsoft.com/office/powerpoint/2010/main" val="3345456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9" name="Picture Placeholder 9"/>
          <p:cNvSpPr>
            <a:spLocks noGrp="1"/>
          </p:cNvSpPr>
          <p:nvPr>
            <p:ph type="pic" sz="quarter" idx="19"/>
          </p:nvPr>
        </p:nvSpPr>
        <p:spPr>
          <a:xfrm>
            <a:off x="6076215" y="1529064"/>
            <a:ext cx="5072827" cy="3804621"/>
          </a:xfrm>
          <a:custGeom>
            <a:avLst/>
            <a:gdLst>
              <a:gd name="connsiteX0" fmla="*/ 0 w 3970639"/>
              <a:gd name="connsiteY0" fmla="*/ 0 h 2977980"/>
              <a:gd name="connsiteX1" fmla="*/ 3970639 w 3970639"/>
              <a:gd name="connsiteY1" fmla="*/ 0 h 2977980"/>
              <a:gd name="connsiteX2" fmla="*/ 3970639 w 3970639"/>
              <a:gd name="connsiteY2" fmla="*/ 2977980 h 2977980"/>
              <a:gd name="connsiteX3" fmla="*/ 0 w 3970639"/>
              <a:gd name="connsiteY3" fmla="*/ 2977980 h 2977980"/>
            </a:gdLst>
            <a:ahLst/>
            <a:cxnLst>
              <a:cxn ang="0">
                <a:pos x="connsiteX0" y="connsiteY0"/>
              </a:cxn>
              <a:cxn ang="0">
                <a:pos x="connsiteX1" y="connsiteY1"/>
              </a:cxn>
              <a:cxn ang="0">
                <a:pos x="connsiteX2" y="connsiteY2"/>
              </a:cxn>
              <a:cxn ang="0">
                <a:pos x="connsiteX3" y="connsiteY3"/>
              </a:cxn>
            </a:cxnLst>
            <a:rect l="l" t="t" r="r" b="b"/>
            <a:pathLst>
              <a:path w="3970639" h="2977980">
                <a:moveTo>
                  <a:pt x="0" y="0"/>
                </a:moveTo>
                <a:lnTo>
                  <a:pt x="3970639" y="0"/>
                </a:lnTo>
                <a:lnTo>
                  <a:pt x="3970639" y="2977980"/>
                </a:lnTo>
                <a:lnTo>
                  <a:pt x="0" y="2977980"/>
                </a:lnTo>
                <a:close/>
              </a:path>
            </a:pathLst>
          </a:custGeom>
        </p:spPr>
        <p:txBody>
          <a:bodyPr wrap="square">
            <a:noAutofit/>
          </a:bodyPr>
          <a:lstStyle/>
          <a:p>
            <a:endParaRPr lang="id-ID"/>
          </a:p>
        </p:txBody>
      </p:sp>
    </p:spTree>
    <p:extLst>
      <p:ext uri="{BB962C8B-B14F-4D97-AF65-F5344CB8AC3E}">
        <p14:creationId xmlns:p14="http://schemas.microsoft.com/office/powerpoint/2010/main" val="340643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3" name="Picture Placeholder 2"/>
          <p:cNvSpPr>
            <a:spLocks noGrp="1"/>
          </p:cNvSpPr>
          <p:nvPr>
            <p:ph type="pic" sz="quarter" idx="13"/>
          </p:nvPr>
        </p:nvSpPr>
        <p:spPr>
          <a:xfrm>
            <a:off x="0" y="545911"/>
            <a:ext cx="6096000" cy="2883090"/>
          </a:xfrm>
        </p:spPr>
        <p:txBody>
          <a:bodyPr/>
          <a:lstStyle/>
          <a:p>
            <a:endParaRPr lang="id-ID"/>
          </a:p>
        </p:txBody>
      </p:sp>
      <p:sp>
        <p:nvSpPr>
          <p:cNvPr id="7" name="Picture Placeholder 2"/>
          <p:cNvSpPr>
            <a:spLocks noGrp="1"/>
          </p:cNvSpPr>
          <p:nvPr>
            <p:ph type="pic" sz="quarter" idx="14"/>
          </p:nvPr>
        </p:nvSpPr>
        <p:spPr>
          <a:xfrm>
            <a:off x="6096000" y="3429000"/>
            <a:ext cx="3045600" cy="2883090"/>
          </a:xfrm>
        </p:spPr>
        <p:txBody>
          <a:bodyPr/>
          <a:lstStyle/>
          <a:p>
            <a:endParaRPr lang="id-ID"/>
          </a:p>
        </p:txBody>
      </p:sp>
      <p:sp>
        <p:nvSpPr>
          <p:cNvPr id="8" name="Picture Placeholder 2"/>
          <p:cNvSpPr>
            <a:spLocks noGrp="1"/>
          </p:cNvSpPr>
          <p:nvPr>
            <p:ph type="pic" sz="quarter" idx="15"/>
          </p:nvPr>
        </p:nvSpPr>
        <p:spPr>
          <a:xfrm>
            <a:off x="9141600" y="545911"/>
            <a:ext cx="3050400" cy="2883090"/>
          </a:xfrm>
        </p:spPr>
        <p:txBody>
          <a:bodyPr/>
          <a:lstStyle/>
          <a:p>
            <a:endParaRPr lang="id-ID"/>
          </a:p>
        </p:txBody>
      </p:sp>
    </p:spTree>
    <p:extLst>
      <p:ext uri="{BB962C8B-B14F-4D97-AF65-F5344CB8AC3E}">
        <p14:creationId xmlns:p14="http://schemas.microsoft.com/office/powerpoint/2010/main" val="3817106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3930555" y="1610437"/>
            <a:ext cx="6482687" cy="5247564"/>
          </a:xfrm>
        </p:spPr>
        <p:txBody>
          <a:bodyPr/>
          <a:lstStyle/>
          <a:p>
            <a:endParaRPr lang="id-ID"/>
          </a:p>
        </p:txBody>
      </p:sp>
    </p:spTree>
    <p:extLst>
      <p:ext uri="{BB962C8B-B14F-4D97-AF65-F5344CB8AC3E}">
        <p14:creationId xmlns:p14="http://schemas.microsoft.com/office/powerpoint/2010/main" val="354882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2129051" y="545910"/>
            <a:ext cx="3966949" cy="5755848"/>
          </a:xfrm>
        </p:spPr>
        <p:txBody>
          <a:bodyPr/>
          <a:lstStyle/>
          <a:p>
            <a:endParaRPr lang="id-ID"/>
          </a:p>
        </p:txBody>
      </p:sp>
    </p:spTree>
    <p:extLst>
      <p:ext uri="{BB962C8B-B14F-4D97-AF65-F5344CB8AC3E}">
        <p14:creationId xmlns:p14="http://schemas.microsoft.com/office/powerpoint/2010/main" val="224874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6096000" y="551076"/>
            <a:ext cx="3966949" cy="5755848"/>
          </a:xfrm>
        </p:spPr>
        <p:txBody>
          <a:bodyPr/>
          <a:lstStyle/>
          <a:p>
            <a:endParaRPr lang="id-ID"/>
          </a:p>
        </p:txBody>
      </p:sp>
    </p:spTree>
    <p:extLst>
      <p:ext uri="{BB962C8B-B14F-4D97-AF65-F5344CB8AC3E}">
        <p14:creationId xmlns:p14="http://schemas.microsoft.com/office/powerpoint/2010/main" val="1721800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0" y="1102152"/>
            <a:ext cx="6810233" cy="5755848"/>
          </a:xfrm>
        </p:spPr>
        <p:txBody>
          <a:bodyPr/>
          <a:lstStyle/>
          <a:p>
            <a:endParaRPr lang="id-ID"/>
          </a:p>
        </p:txBody>
      </p:sp>
    </p:spTree>
    <p:extLst>
      <p:ext uri="{BB962C8B-B14F-4D97-AF65-F5344CB8AC3E}">
        <p14:creationId xmlns:p14="http://schemas.microsoft.com/office/powerpoint/2010/main" val="324390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1800367" y="0"/>
            <a:ext cx="6810233" cy="5755848"/>
          </a:xfrm>
        </p:spPr>
        <p:txBody>
          <a:bodyPr/>
          <a:lstStyle/>
          <a:p>
            <a:endParaRPr lang="id-ID"/>
          </a:p>
        </p:txBody>
      </p:sp>
    </p:spTree>
    <p:extLst>
      <p:ext uri="{BB962C8B-B14F-4D97-AF65-F5344CB8AC3E}">
        <p14:creationId xmlns:p14="http://schemas.microsoft.com/office/powerpoint/2010/main" val="38157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08/12/2020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1050879" y="1"/>
            <a:ext cx="7559722" cy="6305266"/>
          </a:xfrm>
        </p:spPr>
        <p:txBody>
          <a:bodyPr/>
          <a:lstStyle/>
          <a:p>
            <a:endParaRPr lang="id-ID"/>
          </a:p>
        </p:txBody>
      </p:sp>
      <p:sp>
        <p:nvSpPr>
          <p:cNvPr id="8" name="Picture Placeholder 2"/>
          <p:cNvSpPr>
            <a:spLocks noGrp="1"/>
          </p:cNvSpPr>
          <p:nvPr>
            <p:ph type="pic" sz="quarter" idx="15"/>
          </p:nvPr>
        </p:nvSpPr>
        <p:spPr>
          <a:xfrm>
            <a:off x="7738281" y="559557"/>
            <a:ext cx="3385782" cy="2869443"/>
          </a:xfrm>
        </p:spPr>
        <p:txBody>
          <a:bodyPr/>
          <a:lstStyle/>
          <a:p>
            <a:endParaRPr lang="id-ID"/>
          </a:p>
        </p:txBody>
      </p:sp>
    </p:spTree>
    <p:extLst>
      <p:ext uri="{BB962C8B-B14F-4D97-AF65-F5344CB8AC3E}">
        <p14:creationId xmlns:p14="http://schemas.microsoft.com/office/powerpoint/2010/main" val="397821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C48EA-2D91-4620-96F9-9D990FEEC82C}" type="datetimeFigureOut">
              <a:rPr lang="id-ID" smtClean="0"/>
              <a:t>08/12/2020</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B157D-18B3-4540-962B-452D9FD32951}" type="slidenum">
              <a:rPr lang="id-ID" smtClean="0"/>
              <a:t>‹#›</a:t>
            </a:fld>
            <a:endParaRPr lang="id-ID"/>
          </a:p>
        </p:txBody>
      </p:sp>
    </p:spTree>
    <p:extLst>
      <p:ext uri="{BB962C8B-B14F-4D97-AF65-F5344CB8AC3E}">
        <p14:creationId xmlns:p14="http://schemas.microsoft.com/office/powerpoint/2010/main" val="3236626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hyperlink" Target="http://www.cc.puv.fi/~e2000596/assignment/" TargetMode="External"/><Relationship Id="rId7" Type="http://schemas.openxmlformats.org/officeDocument/2006/relationships/image" Target="../media/image5.jpeg"/><Relationship Id="rId2" Type="http://schemas.openxmlformats.org/officeDocument/2006/relationships/hyperlink" Target="http://www.cc.puv.fi/~e2000594/" TargetMode="Externa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hyperlink" Target="http://www.cc.puv.fi/~e2002009"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7911" b="17911"/>
          <a:stretch/>
        </p:blipFill>
        <p:spPr>
          <a:xfrm>
            <a:off x="4178344" y="0"/>
            <a:ext cx="8013656" cy="6858000"/>
          </a:xfrm>
        </p:spPr>
      </p:pic>
      <p:pic>
        <p:nvPicPr>
          <p:cNvPr id="3" name="Picture 2" descr="Icon&#10;&#10;Description automatically generated">
            <a:extLst>
              <a:ext uri="{FF2B5EF4-FFF2-40B4-BE49-F238E27FC236}">
                <a16:creationId xmlns:a16="http://schemas.microsoft.com/office/drawing/2014/main" id="{A843C06C-D1DC-41F3-AFE8-68A9B3AD9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232" y="1872424"/>
            <a:ext cx="3897923" cy="3148475"/>
          </a:xfrm>
          <a:prstGeom prst="rect">
            <a:avLst/>
          </a:prstGeom>
        </p:spPr>
      </p:pic>
    </p:spTree>
    <p:extLst>
      <p:ext uri="{BB962C8B-B14F-4D97-AF65-F5344CB8AC3E}">
        <p14:creationId xmlns:p14="http://schemas.microsoft.com/office/powerpoint/2010/main" val="16624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6096000" y="0"/>
            <a:ext cx="6096000" cy="6853136"/>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6335667" y="789364"/>
            <a:ext cx="3487615" cy="584775"/>
          </a:xfrm>
          <a:prstGeom prst="rect">
            <a:avLst/>
          </a:prstGeom>
          <a:noFill/>
          <a:ln w="12700">
            <a:noFill/>
          </a:ln>
        </p:spPr>
        <p:txBody>
          <a:bodyPr wrap="square" rtlCol="0">
            <a:spAutoFit/>
          </a:bodyPr>
          <a:lstStyle/>
          <a:p>
            <a:r>
              <a:rPr lang="en-US" sz="32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OUR PROCESS</a:t>
            </a:r>
            <a:endParaRPr lang="id-ID" sz="32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p:cNvSpPr txBox="1"/>
          <p:nvPr/>
        </p:nvSpPr>
        <p:spPr>
          <a:xfrm>
            <a:off x="6335666" y="1374139"/>
            <a:ext cx="5564234" cy="4918847"/>
          </a:xfrm>
          <a:prstGeom prst="rect">
            <a:avLst/>
          </a:prstGeom>
          <a:noFill/>
        </p:spPr>
        <p:txBody>
          <a:bodyPr wrap="square" rtlCol="0">
            <a:spAutoFit/>
          </a:bodyPr>
          <a:lstStyle/>
          <a:p>
            <a:pPr>
              <a:lnSpc>
                <a:spcPct val="125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Immediately after receiving our brief on the requirements we created our own Microsoft Teams &amp;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Whatsapp</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Groups to have easy means of communication. Then we got started on breaking down the requirements into smaller pieces. We also created a dummy project on GitHub and all joined it as collaborators to test out how to work together with a Version Control system and team development environment. Each of us chose a part we would like to do and we stayed connected via Teams Meetings 3 times a week to keep updated on status of the overall project. We broke up project as follows:</a:t>
            </a:r>
          </a:p>
          <a:p>
            <a:pPr>
              <a:lnSpc>
                <a:spcPct val="125000"/>
              </a:lnSpc>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25000"/>
              </a:lnSpc>
            </a:pP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Mykola</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 Login, Orders &amp; Order Details Page Functionality</a:t>
            </a:r>
          </a:p>
          <a:p>
            <a:pPr>
              <a:lnSpc>
                <a:spcPct val="125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Ngoc – Logo Concept Sketch, Products &amp; Product Details Page Functionality</a:t>
            </a:r>
          </a:p>
          <a:p>
            <a:pPr>
              <a:lnSpc>
                <a:spcPct val="125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Kunal – Mockup Design, Logo, Front-End Design</a:t>
            </a:r>
          </a:p>
          <a:p>
            <a:pPr>
              <a:lnSpc>
                <a:spcPct val="125000"/>
              </a:lnSpc>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25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Rough over all time estimate from start to end would be </a:t>
            </a:r>
            <a:r>
              <a:rPr lang="en-US" sz="14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120 Hrs</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nSpc>
                <a:spcPct val="125000"/>
              </a:lnSpc>
            </a:pPr>
            <a:endParaRPr lang="id-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Flowchart: Process 7"/>
          <p:cNvSpPr/>
          <p:nvPr/>
        </p:nvSpPr>
        <p:spPr>
          <a:xfrm>
            <a:off x="0" y="1843300"/>
            <a:ext cx="627797" cy="3171399"/>
          </a:xfrm>
          <a:prstGeom prst="flowChartProcess">
            <a:avLst/>
          </a:prstGeom>
          <a:solidFill>
            <a:srgbClr val="F57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p:cNvSpPr txBox="1"/>
          <p:nvPr/>
        </p:nvSpPr>
        <p:spPr>
          <a:xfrm rot="16200000">
            <a:off x="-1267345" y="3228114"/>
            <a:ext cx="3171397" cy="461665"/>
          </a:xfrm>
          <a:prstGeom prst="rect">
            <a:avLst/>
          </a:prstGeom>
          <a:noFill/>
          <a:ln w="12700">
            <a:noFill/>
          </a:ln>
        </p:spPr>
        <p:txBody>
          <a:bodyPr wrap="square" rtlCol="0">
            <a:spAutoFit/>
          </a:bodyPr>
          <a:lstStyle/>
          <a:p>
            <a:pPr algn="ctr"/>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TEAM MATRIX</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text, gear, metalware, wheel&#10;&#10;Description automatically generated">
            <a:extLst>
              <a:ext uri="{FF2B5EF4-FFF2-40B4-BE49-F238E27FC236}">
                <a16:creationId xmlns:a16="http://schemas.microsoft.com/office/drawing/2014/main" id="{0A120E09-358C-4974-9A96-561BDDA730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304562" y="1515486"/>
            <a:ext cx="5755848" cy="3827027"/>
          </a:xfrm>
          <a:prstGeom prst="rect">
            <a:avLst/>
          </a:prstGeom>
        </p:spPr>
      </p:pic>
    </p:spTree>
    <p:extLst>
      <p:ext uri="{BB962C8B-B14F-4D97-AF65-F5344CB8AC3E}">
        <p14:creationId xmlns:p14="http://schemas.microsoft.com/office/powerpoint/2010/main" val="901934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6096000" y="0"/>
            <a:ext cx="6096000" cy="6858000"/>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Flowchart: Process 4"/>
          <p:cNvSpPr/>
          <p:nvPr/>
        </p:nvSpPr>
        <p:spPr>
          <a:xfrm>
            <a:off x="2129051" y="551076"/>
            <a:ext cx="3966949" cy="5755848"/>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2242449" y="652676"/>
            <a:ext cx="5129901" cy="584775"/>
          </a:xfrm>
          <a:prstGeom prst="rect">
            <a:avLst/>
          </a:prstGeom>
          <a:noFill/>
          <a:ln w="12700">
            <a:noFill/>
          </a:ln>
        </p:spPr>
        <p:txBody>
          <a:bodyPr wrap="square" rtlCol="0">
            <a:spAutoFit/>
          </a:bodyPr>
          <a:lstStyle/>
          <a:p>
            <a:r>
              <a:rPr lang="en-US" sz="3200" b="1" cap="all"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TECHNOLOGIES USED</a:t>
            </a:r>
            <a:endParaRPr lang="id-ID" sz="3200" b="1" cap="all"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11" descr="Icon&#10;&#10;Description automatically generated">
            <a:extLst>
              <a:ext uri="{FF2B5EF4-FFF2-40B4-BE49-F238E27FC236}">
                <a16:creationId xmlns:a16="http://schemas.microsoft.com/office/drawing/2014/main" id="{73ACBBD5-2AC3-4DAB-A410-D278BDA6E2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6150" y="1590093"/>
            <a:ext cx="1440000" cy="1403437"/>
          </a:xfrm>
          <a:prstGeom prst="rect">
            <a:avLst/>
          </a:prstGeom>
        </p:spPr>
      </p:pic>
      <p:pic>
        <p:nvPicPr>
          <p:cNvPr id="14" name="Picture 13" descr="Logo&#10;&#10;Description automatically generated">
            <a:extLst>
              <a:ext uri="{FF2B5EF4-FFF2-40B4-BE49-F238E27FC236}">
                <a16:creationId xmlns:a16="http://schemas.microsoft.com/office/drawing/2014/main" id="{233CBF01-408A-4894-943B-EB36421FBC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150" y="3559756"/>
            <a:ext cx="1440000" cy="1440000"/>
          </a:xfrm>
          <a:prstGeom prst="rect">
            <a:avLst/>
          </a:prstGeom>
        </p:spPr>
      </p:pic>
      <p:pic>
        <p:nvPicPr>
          <p:cNvPr id="17" name="Graphic 16">
            <a:extLst>
              <a:ext uri="{FF2B5EF4-FFF2-40B4-BE49-F238E27FC236}">
                <a16:creationId xmlns:a16="http://schemas.microsoft.com/office/drawing/2014/main" id="{82CD6990-40C7-4DD2-9A05-52A5A74809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3150" y="1589530"/>
            <a:ext cx="1440000" cy="1404000"/>
          </a:xfrm>
          <a:prstGeom prst="rect">
            <a:avLst/>
          </a:prstGeom>
        </p:spPr>
      </p:pic>
      <p:pic>
        <p:nvPicPr>
          <p:cNvPr id="19" name="Graphic 18">
            <a:extLst>
              <a:ext uri="{FF2B5EF4-FFF2-40B4-BE49-F238E27FC236}">
                <a16:creationId xmlns:a16="http://schemas.microsoft.com/office/drawing/2014/main" id="{58908FB0-673D-4DA4-89B5-CF574169CF0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1300" y="1735834"/>
            <a:ext cx="1440000" cy="1147392"/>
          </a:xfrm>
          <a:prstGeom prst="rect">
            <a:avLst/>
          </a:prstGeom>
        </p:spPr>
      </p:pic>
      <p:pic>
        <p:nvPicPr>
          <p:cNvPr id="21" name="Graphic 20">
            <a:extLst>
              <a:ext uri="{FF2B5EF4-FFF2-40B4-BE49-F238E27FC236}">
                <a16:creationId xmlns:a16="http://schemas.microsoft.com/office/drawing/2014/main" id="{4F5BE534-978C-414B-9848-9022F147C1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62820" y="3559756"/>
            <a:ext cx="1020659" cy="1440000"/>
          </a:xfrm>
          <a:prstGeom prst="rect">
            <a:avLst/>
          </a:prstGeom>
        </p:spPr>
      </p:pic>
      <p:pic>
        <p:nvPicPr>
          <p:cNvPr id="23" name="Picture 22" descr="Logo, icon&#10;&#10;Description automatically generated">
            <a:extLst>
              <a:ext uri="{FF2B5EF4-FFF2-40B4-BE49-F238E27FC236}">
                <a16:creationId xmlns:a16="http://schemas.microsoft.com/office/drawing/2014/main" id="{3D129C27-C5DA-4176-A306-62EB714DF2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9650" y="3559756"/>
            <a:ext cx="1440000" cy="1440000"/>
          </a:xfrm>
          <a:prstGeom prst="rect">
            <a:avLst/>
          </a:prstGeom>
        </p:spPr>
      </p:pic>
      <p:pic>
        <p:nvPicPr>
          <p:cNvPr id="25" name="Picture 24" descr="Icon&#10;&#10;Description automatically generated">
            <a:extLst>
              <a:ext uri="{FF2B5EF4-FFF2-40B4-BE49-F238E27FC236}">
                <a16:creationId xmlns:a16="http://schemas.microsoft.com/office/drawing/2014/main" id="{A96CD323-ECC4-49AB-8384-F92663FDF64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90863" y="1589530"/>
            <a:ext cx="1440000" cy="1440000"/>
          </a:xfrm>
          <a:prstGeom prst="rect">
            <a:avLst/>
          </a:prstGeom>
        </p:spPr>
      </p:pic>
      <p:pic>
        <p:nvPicPr>
          <p:cNvPr id="27" name="Picture 26" descr="Icon&#10;&#10;Description automatically generated">
            <a:extLst>
              <a:ext uri="{FF2B5EF4-FFF2-40B4-BE49-F238E27FC236}">
                <a16:creationId xmlns:a16="http://schemas.microsoft.com/office/drawing/2014/main" id="{B162A11E-3F35-4683-90E8-71D98E1CCC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08125" y="3559756"/>
            <a:ext cx="1440000" cy="1440000"/>
          </a:xfrm>
          <a:prstGeom prst="rect">
            <a:avLst/>
          </a:prstGeom>
        </p:spPr>
      </p:pic>
      <p:pic>
        <p:nvPicPr>
          <p:cNvPr id="31" name="Picture 30">
            <a:extLst>
              <a:ext uri="{FF2B5EF4-FFF2-40B4-BE49-F238E27FC236}">
                <a16:creationId xmlns:a16="http://schemas.microsoft.com/office/drawing/2014/main" id="{BA9B9D41-C301-4163-9C35-26E91F973B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08125" y="1589530"/>
            <a:ext cx="1440000" cy="1440000"/>
          </a:xfrm>
          <a:prstGeom prst="rect">
            <a:avLst/>
          </a:prstGeom>
        </p:spPr>
      </p:pic>
      <p:sp>
        <p:nvSpPr>
          <p:cNvPr id="32" name="Flowchart: Process 31">
            <a:extLst>
              <a:ext uri="{FF2B5EF4-FFF2-40B4-BE49-F238E27FC236}">
                <a16:creationId xmlns:a16="http://schemas.microsoft.com/office/drawing/2014/main" id="{A7EF23D2-49A2-415A-8E6F-7F923B5C43D7}"/>
              </a:ext>
            </a:extLst>
          </p:cNvPr>
          <p:cNvSpPr/>
          <p:nvPr/>
        </p:nvSpPr>
        <p:spPr>
          <a:xfrm>
            <a:off x="0" y="1843300"/>
            <a:ext cx="627797" cy="3171399"/>
          </a:xfrm>
          <a:prstGeom prst="flowChartProcess">
            <a:avLst/>
          </a:prstGeom>
          <a:solidFill>
            <a:srgbClr val="F57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TextBox 32">
            <a:extLst>
              <a:ext uri="{FF2B5EF4-FFF2-40B4-BE49-F238E27FC236}">
                <a16:creationId xmlns:a16="http://schemas.microsoft.com/office/drawing/2014/main" id="{789A0E0A-FC8C-4BD6-92DC-6670C35A1179}"/>
              </a:ext>
            </a:extLst>
          </p:cNvPr>
          <p:cNvSpPr txBox="1"/>
          <p:nvPr/>
        </p:nvSpPr>
        <p:spPr>
          <a:xfrm rot="16200000">
            <a:off x="-1267345" y="3228114"/>
            <a:ext cx="3171397" cy="461665"/>
          </a:xfrm>
          <a:prstGeom prst="rect">
            <a:avLst/>
          </a:prstGeom>
          <a:noFill/>
          <a:ln w="12700">
            <a:noFill/>
          </a:ln>
        </p:spPr>
        <p:txBody>
          <a:bodyPr wrap="square" rtlCol="0">
            <a:spAutoFit/>
          </a:bodyPr>
          <a:lstStyle/>
          <a:p>
            <a:pPr algn="ctr"/>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TEAM MATRIX</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2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7729" b="7729"/>
          <a:stretch/>
        </p:blipFill>
        <p:spPr>
          <a:xfrm>
            <a:off x="0" y="0"/>
            <a:ext cx="12191999" cy="6858000"/>
          </a:xfrm>
        </p:spPr>
      </p:pic>
      <p:sp>
        <p:nvSpPr>
          <p:cNvPr id="5" name="TextBox 4"/>
          <p:cNvSpPr txBox="1"/>
          <p:nvPr/>
        </p:nvSpPr>
        <p:spPr>
          <a:xfrm>
            <a:off x="0" y="5411450"/>
            <a:ext cx="7499258" cy="1446550"/>
          </a:xfrm>
          <a:prstGeom prst="rect">
            <a:avLst/>
          </a:prstGeom>
          <a:solidFill>
            <a:srgbClr val="F57F17"/>
          </a:solidFill>
        </p:spPr>
        <p:txBody>
          <a:bodyPr wrap="square" rtlCol="0">
            <a:spAutoFit/>
          </a:bodyPr>
          <a:lstStyle/>
          <a:p>
            <a:pPr algn="ctr"/>
            <a:r>
              <a:rPr lang="id-ID" sz="8800" b="1" cap="all" dirty="0">
                <a:solidFill>
                  <a:schemeClr val="bg1"/>
                </a:solidFill>
                <a:latin typeface="Open Sans" panose="020B0606030504020204" pitchFamily="34" charset="0"/>
                <a:ea typeface="Open Sans" panose="020B0606030504020204" pitchFamily="34" charset="0"/>
                <a:cs typeface="Open Sans" panose="020B0606030504020204" pitchFamily="34" charset="0"/>
              </a:rPr>
              <a:t>Thank</a:t>
            </a:r>
            <a:r>
              <a:rPr lang="en-US" sz="8800" b="1" cap="all"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d-ID" sz="8800" b="1" cap="all" dirty="0">
                <a:solidFill>
                  <a:schemeClr val="bg1"/>
                </a:solidFill>
                <a:latin typeface="Open Sans" panose="020B0606030504020204" pitchFamily="34" charset="0"/>
                <a:ea typeface="Open Sans" panose="020B0606030504020204" pitchFamily="34" charset="0"/>
                <a:cs typeface="Open Sans" panose="020B0606030504020204" pitchFamily="34" charset="0"/>
              </a:rPr>
              <a:t>You</a:t>
            </a:r>
          </a:p>
        </p:txBody>
      </p:sp>
    </p:spTree>
    <p:extLst>
      <p:ext uri="{BB962C8B-B14F-4D97-AF65-F5344CB8AC3E}">
        <p14:creationId xmlns:p14="http://schemas.microsoft.com/office/powerpoint/2010/main" val="153610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096000" y="1425391"/>
            <a:ext cx="3036143" cy="1077218"/>
          </a:xfrm>
          <a:prstGeom prst="rect">
            <a:avLst/>
          </a:prstGeom>
          <a:noFill/>
          <a:ln w="12700">
            <a:noFill/>
          </a:ln>
        </p:spPr>
        <p:txBody>
          <a:bodyPr wrap="square" rtlCol="0">
            <a:spAutoFit/>
          </a:bodyPr>
          <a:lstStyle/>
          <a:p>
            <a:pPr algn="ctr"/>
            <a:r>
              <a:rPr lang="en-US" sz="3200" b="1" cap="all"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Team Members</a:t>
            </a:r>
            <a:endParaRPr lang="id-ID" sz="3200" b="1" cap="all"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p:cNvSpPr txBox="1"/>
          <p:nvPr/>
        </p:nvSpPr>
        <p:spPr>
          <a:xfrm>
            <a:off x="303906" y="3700994"/>
            <a:ext cx="5782639" cy="1169551"/>
          </a:xfrm>
          <a:prstGeom prst="rect">
            <a:avLst/>
          </a:prstGeom>
          <a:noFill/>
        </p:spPr>
        <p:txBody>
          <a:bodyPr wrap="square" rtlCol="0">
            <a:spAutoFit/>
          </a:bodyPr>
          <a:lstStyle/>
          <a:p>
            <a:r>
              <a:rPr lang="en-US" sz="14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Mykola</a:t>
            </a:r>
            <a:r>
              <a:rPr lang="en-US"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“Neo” </a:t>
            </a:r>
            <a:r>
              <a:rPr lang="en-US" sz="14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Zhabko</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hlinkClick r:id="rId2"/>
              </a:rPr>
              <a:t>http://www.cc.puv.fi/~e2000594/</a:t>
            </a:r>
            <a:endPar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Ngoc “Trinity” Tran </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hlinkClick r:id="rId3"/>
              </a:rPr>
              <a:t>http://www.cc.puv.fi/~e2000596/assignment/</a:t>
            </a:r>
            <a:endPar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Kunal “Morpheus” Menon </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hlinkClick r:id="rId4"/>
              </a:rPr>
              <a:t>http://www.cc.puv.fi/~e2002009</a:t>
            </a:r>
            <a:endParaRPr lang="id-ID"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B83337B9-D48B-4FDE-81F4-57C5C922AC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b="29003"/>
          <a:stretch/>
        </p:blipFill>
        <p:spPr>
          <a:xfrm>
            <a:off x="6096000" y="3429000"/>
            <a:ext cx="3045598" cy="2883090"/>
          </a:xfrm>
          <a:prstGeom prst="rect">
            <a:avLst/>
          </a:prstGeom>
        </p:spPr>
      </p:pic>
      <p:pic>
        <p:nvPicPr>
          <p:cNvPr id="15" name="Picture 14" descr="A picture containing outdoor, tree, person, standing&#10;&#10;Description automatically generated">
            <a:extLst>
              <a:ext uri="{FF2B5EF4-FFF2-40B4-BE49-F238E27FC236}">
                <a16:creationId xmlns:a16="http://schemas.microsoft.com/office/drawing/2014/main" id="{2136058B-B363-459D-9561-D5FE1ACE357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9302"/>
          <a:stretch/>
        </p:blipFill>
        <p:spPr>
          <a:xfrm>
            <a:off x="9141598" y="545910"/>
            <a:ext cx="3050402" cy="3528329"/>
          </a:xfrm>
          <a:prstGeom prst="rect">
            <a:avLst/>
          </a:prstGeom>
        </p:spPr>
      </p:pic>
      <p:sp>
        <p:nvSpPr>
          <p:cNvPr id="22" name="Rectangle 21">
            <a:extLst>
              <a:ext uri="{FF2B5EF4-FFF2-40B4-BE49-F238E27FC236}">
                <a16:creationId xmlns:a16="http://schemas.microsoft.com/office/drawing/2014/main" id="{F9EB1CF7-668D-4A24-80E7-4D5DC96F3152}"/>
              </a:ext>
            </a:extLst>
          </p:cNvPr>
          <p:cNvSpPr/>
          <p:nvPr/>
        </p:nvSpPr>
        <p:spPr>
          <a:xfrm>
            <a:off x="9141600" y="3429000"/>
            <a:ext cx="3050400" cy="2883090"/>
          </a:xfrm>
          <a:prstGeom prst="rect">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4" name="Picture 23">
            <a:extLst>
              <a:ext uri="{FF2B5EF4-FFF2-40B4-BE49-F238E27FC236}">
                <a16:creationId xmlns:a16="http://schemas.microsoft.com/office/drawing/2014/main" id="{BBF588E3-619E-46C5-8DD3-94BA3465F31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855" t="13746" r="13259" b="37888"/>
          <a:stretch/>
        </p:blipFill>
        <p:spPr>
          <a:xfrm>
            <a:off x="3319670" y="545910"/>
            <a:ext cx="2766875" cy="2883090"/>
          </a:xfrm>
          <a:prstGeom prst="rect">
            <a:avLst/>
          </a:prstGeom>
        </p:spPr>
      </p:pic>
      <p:sp>
        <p:nvSpPr>
          <p:cNvPr id="27" name="Rectangle 26">
            <a:extLst>
              <a:ext uri="{FF2B5EF4-FFF2-40B4-BE49-F238E27FC236}">
                <a16:creationId xmlns:a16="http://schemas.microsoft.com/office/drawing/2014/main" id="{0943A03D-114B-4591-B676-BE87E81E14E6}"/>
              </a:ext>
            </a:extLst>
          </p:cNvPr>
          <p:cNvSpPr/>
          <p:nvPr/>
        </p:nvSpPr>
        <p:spPr>
          <a:xfrm>
            <a:off x="0" y="545910"/>
            <a:ext cx="3319668" cy="2883090"/>
          </a:xfrm>
          <a:prstGeom prst="rect">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080959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2938" r="14704"/>
          <a:stretch/>
        </p:blipFill>
        <p:spPr>
          <a:xfrm>
            <a:off x="5709313" y="1610437"/>
            <a:ext cx="6482687" cy="5247564"/>
          </a:xfrm>
        </p:spPr>
      </p:pic>
      <p:sp>
        <p:nvSpPr>
          <p:cNvPr id="5" name="Flowchart: Process 4"/>
          <p:cNvSpPr/>
          <p:nvPr/>
        </p:nvSpPr>
        <p:spPr>
          <a:xfrm>
            <a:off x="-1" y="0"/>
            <a:ext cx="8065478" cy="685800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750278" y="633591"/>
            <a:ext cx="3897922" cy="584775"/>
          </a:xfrm>
          <a:prstGeom prst="rect">
            <a:avLst/>
          </a:prstGeom>
          <a:noFill/>
          <a:ln w="12700">
            <a:noFill/>
          </a:ln>
        </p:spPr>
        <p:txBody>
          <a:bodyPr wrap="square" rtlCol="0">
            <a:spAutoFit/>
          </a:bodyPr>
          <a:lstStyle/>
          <a:p>
            <a:r>
              <a:rPr lang="id-ID" sz="3200" b="1" cap="all"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Requirement</a:t>
            </a:r>
            <a:r>
              <a:rPr lang="en-US" sz="3200" b="1" cap="all"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s</a:t>
            </a:r>
            <a:endParaRPr lang="id-ID" sz="3200" b="1" cap="all"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p:cNvSpPr txBox="1"/>
          <p:nvPr/>
        </p:nvSpPr>
        <p:spPr>
          <a:xfrm>
            <a:off x="750278" y="1298037"/>
            <a:ext cx="6553199" cy="4693977"/>
          </a:xfrm>
          <a:prstGeom prst="rect">
            <a:avLst/>
          </a:prstGeom>
          <a:noFill/>
        </p:spPr>
        <p:txBody>
          <a:bodyPr wrap="square" rtlCol="0">
            <a:spAutoFit/>
          </a:bodyPr>
          <a:lstStyle/>
          <a:p>
            <a:pPr>
              <a:lnSpc>
                <a:spcPct val="125000"/>
              </a:lnSpc>
            </a:pP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 have a middle-sized wholesaler, who sells spare parts for machines. Their customers are ordering the spare parts via web shop, which is integrated into the shop ordering system. Order has following information: order id, customer id, customer name, invoicing address, delivery address, delivery date, responsible sales person, free comments, total price and list of ordered products. Product has following information: code, name, description, supplier code, quantity, unit price and shelf position.</a:t>
            </a:r>
          </a:p>
          <a:p>
            <a:pPr>
              <a:lnSpc>
                <a:spcPct val="125000"/>
              </a:lnSpc>
            </a:pPr>
            <a:endPar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25000"/>
              </a:lnSpc>
            </a:pP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 current situation,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customer prints order in PDF-format</a:t>
            </a:r>
            <a:r>
              <a:rPr lang="en-IN"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from the order system. This paper is used in collecting ordered products from the warehouse. SO customer opens the ordering system, finds the order (there are different search criteria's, for example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customer number, order id, delivery date</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etc). After opening the order, he prints the PDF and starts collecting the products. During the collection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customer marks to paper which products he has picked, and giving comments for products</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After all products have been picked, customer sends the products to their customer, and adds this PDF (which has lots of these internal markings done) into the packet. There are always questions from foreign customers, what does this and that marking mean.</a:t>
            </a:r>
          </a:p>
          <a:p>
            <a:pPr>
              <a:lnSpc>
                <a:spcPct val="125000"/>
              </a:lnSpc>
            </a:pPr>
            <a:endPar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25000"/>
              </a:lnSpc>
            </a:pP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Now the customer wants to start a new decade and get rid of the printed papers and pens. He contacts you and wants to start a co-operation with your team. Customer has decided to purchase a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tablet</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into warehouse. With that tablet they want to use our application for product picking. Still user needs to be able to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search orders with different criteria's</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and once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opening order to see what has been ordered</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Users needs to be able to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mark each product as picked</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and/or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write comments</a:t>
            </a:r>
            <a:r>
              <a:rPr lang="en-IN"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on ordered products. After all products have been picked, user needs to be able to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mark the whole order as ”ready”</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He also needs to be able to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print a clean packing list</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to be sent with the products. Marking the order as ready is important so that sales person sees the status and can answer customer questions. Our application needs to be secure, so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login into the application</a:t>
            </a:r>
            <a:r>
              <a:rPr lang="en-IN"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is required.</a:t>
            </a:r>
          </a:p>
        </p:txBody>
      </p:sp>
      <p:sp>
        <p:nvSpPr>
          <p:cNvPr id="4" name="Flowchart: Process 3"/>
          <p:cNvSpPr/>
          <p:nvPr/>
        </p:nvSpPr>
        <p:spPr>
          <a:xfrm>
            <a:off x="7145214" y="-1"/>
            <a:ext cx="5046785" cy="1610438"/>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60136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11" name="TextBox 10"/>
          <p:cNvSpPr txBox="1"/>
          <p:nvPr/>
        </p:nvSpPr>
        <p:spPr>
          <a:xfrm>
            <a:off x="9743292" y="1400095"/>
            <a:ext cx="1860791" cy="1077218"/>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LOGIN</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5462C106-778F-46A0-AFA6-3E002D0CA459}"/>
              </a:ext>
            </a:extLst>
          </p:cNvPr>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53287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11" name="TextBox 10"/>
          <p:cNvSpPr txBox="1"/>
          <p:nvPr/>
        </p:nvSpPr>
        <p:spPr>
          <a:xfrm>
            <a:off x="9208478" y="1400095"/>
            <a:ext cx="2395606" cy="1077218"/>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LANDING</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A10D0F0B-5C55-4389-964A-3D289F7D18BD}"/>
              </a:ext>
            </a:extLst>
          </p:cNvPr>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6248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11" name="TextBox 10"/>
          <p:cNvSpPr txBox="1"/>
          <p:nvPr/>
        </p:nvSpPr>
        <p:spPr>
          <a:xfrm>
            <a:off x="8897815" y="1400095"/>
            <a:ext cx="2706269" cy="1077218"/>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PRODUCTS</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EEA465C9-A8D7-4457-A153-BE4154B29B6A}"/>
              </a:ext>
            </a:extLst>
          </p:cNvPr>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061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11" name="TextBox 10"/>
          <p:cNvSpPr txBox="1"/>
          <p:nvPr/>
        </p:nvSpPr>
        <p:spPr>
          <a:xfrm>
            <a:off x="9091246" y="1400095"/>
            <a:ext cx="2512837" cy="1569660"/>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PRODUCT</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DETAILS</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F5303F67-8EA9-4200-9912-D64EFEBD9F74}"/>
              </a:ext>
            </a:extLst>
          </p:cNvPr>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58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11" name="TextBox 10"/>
          <p:cNvSpPr txBox="1"/>
          <p:nvPr/>
        </p:nvSpPr>
        <p:spPr>
          <a:xfrm>
            <a:off x="9208478" y="1400095"/>
            <a:ext cx="2395606" cy="1077218"/>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ORDERS</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1773A9B-ABC5-4D0D-99A9-3C693461B5A1}"/>
              </a:ext>
            </a:extLst>
          </p:cNvPr>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03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5" name="TextBox 4"/>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9401908" y="1400095"/>
            <a:ext cx="2202175" cy="1569660"/>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ORDER</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DETAILS</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13127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646</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Menon, Kunal</cp:lastModifiedBy>
  <cp:revision>43</cp:revision>
  <dcterms:created xsi:type="dcterms:W3CDTF">2018-12-06T07:47:46Z</dcterms:created>
  <dcterms:modified xsi:type="dcterms:W3CDTF">2020-12-08T05:29:21Z</dcterms:modified>
</cp:coreProperties>
</file>